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085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0CB3-10B1-4461-B66C-1957885BC15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A594C85-8342-46D6-9D5D-8B35A659E7B9}">
      <dgm:prSet/>
      <dgm:spPr/>
      <dgm:t>
        <a:bodyPr/>
        <a:lstStyle/>
        <a:p>
          <a:r>
            <a:rPr lang="en-US"/>
            <a:t>Websida</a:t>
          </a:r>
        </a:p>
      </dgm:t>
    </dgm:pt>
    <dgm:pt modelId="{F1790CEF-617F-41FD-A017-79EBC8E20657}" type="parTrans" cxnId="{BA132CCA-8FCE-4044-8F37-DE24E534FD0B}">
      <dgm:prSet/>
      <dgm:spPr/>
      <dgm:t>
        <a:bodyPr/>
        <a:lstStyle/>
        <a:p>
          <a:endParaRPr lang="en-US"/>
        </a:p>
      </dgm:t>
    </dgm:pt>
    <dgm:pt modelId="{DD4FE066-B680-4FA3-8C16-B705DEAAA6D0}" type="sibTrans" cxnId="{BA132CCA-8FCE-4044-8F37-DE24E534FD0B}">
      <dgm:prSet/>
      <dgm:spPr/>
      <dgm:t>
        <a:bodyPr/>
        <a:lstStyle/>
        <a:p>
          <a:endParaRPr lang="en-US"/>
        </a:p>
      </dgm:t>
    </dgm:pt>
    <dgm:pt modelId="{3ACD9F99-ACC0-4D58-A73C-53CF9EADD4D9}">
      <dgm:prSet/>
      <dgm:spPr/>
      <dgm:t>
        <a:bodyPr/>
        <a:lstStyle/>
        <a:p>
          <a:r>
            <a:rPr lang="en-US"/>
            <a:t>Information och kontakt</a:t>
          </a:r>
        </a:p>
      </dgm:t>
    </dgm:pt>
    <dgm:pt modelId="{D58669D7-9A8C-4B0A-8C1F-F8D350779B32}" type="parTrans" cxnId="{3B203895-CB5E-4323-ABCB-F7712C58B878}">
      <dgm:prSet/>
      <dgm:spPr/>
      <dgm:t>
        <a:bodyPr/>
        <a:lstStyle/>
        <a:p>
          <a:endParaRPr lang="en-US"/>
        </a:p>
      </dgm:t>
    </dgm:pt>
    <dgm:pt modelId="{2A91B8F8-548E-4C98-AB4B-D40A061EB863}" type="sibTrans" cxnId="{3B203895-CB5E-4323-ABCB-F7712C58B878}">
      <dgm:prSet/>
      <dgm:spPr/>
      <dgm:t>
        <a:bodyPr/>
        <a:lstStyle/>
        <a:p>
          <a:endParaRPr lang="en-US"/>
        </a:p>
      </dgm:t>
    </dgm:pt>
    <dgm:pt modelId="{A2EA25F1-F8F9-467D-BDE4-ED5D4703A0BF}">
      <dgm:prSet/>
      <dgm:spPr/>
      <dgm:t>
        <a:bodyPr/>
        <a:lstStyle/>
        <a:p>
          <a:r>
            <a:rPr lang="en-US"/>
            <a:t>Konferenser och event</a:t>
          </a:r>
        </a:p>
      </dgm:t>
    </dgm:pt>
    <dgm:pt modelId="{5C26241A-C512-4A46-BAFC-DB2850AE2708}" type="parTrans" cxnId="{2586A886-7312-4D8A-8E95-49AF27D3A9AA}">
      <dgm:prSet/>
      <dgm:spPr/>
      <dgm:t>
        <a:bodyPr/>
        <a:lstStyle/>
        <a:p>
          <a:endParaRPr lang="en-US"/>
        </a:p>
      </dgm:t>
    </dgm:pt>
    <dgm:pt modelId="{FB1C9BB8-EF45-46CC-ABE1-F55A1E672C77}" type="sibTrans" cxnId="{2586A886-7312-4D8A-8E95-49AF27D3A9AA}">
      <dgm:prSet/>
      <dgm:spPr/>
      <dgm:t>
        <a:bodyPr/>
        <a:lstStyle/>
        <a:p>
          <a:endParaRPr lang="en-US"/>
        </a:p>
      </dgm:t>
    </dgm:pt>
    <dgm:pt modelId="{195C6608-C84B-48DC-B8B9-A317405E4B5A}">
      <dgm:prSet/>
      <dgm:spPr/>
      <dgm:t>
        <a:bodyPr/>
        <a:lstStyle/>
        <a:p>
          <a:r>
            <a:rPr lang="en-US"/>
            <a:t>Visa upp produkten </a:t>
          </a:r>
        </a:p>
      </dgm:t>
    </dgm:pt>
    <dgm:pt modelId="{32FC5E23-7603-4849-868E-2E9F71E11231}" type="parTrans" cxnId="{E21158C5-AB01-4CC6-BDA2-B54B1F38806A}">
      <dgm:prSet/>
      <dgm:spPr/>
      <dgm:t>
        <a:bodyPr/>
        <a:lstStyle/>
        <a:p>
          <a:endParaRPr lang="en-US"/>
        </a:p>
      </dgm:t>
    </dgm:pt>
    <dgm:pt modelId="{233102A0-FF1E-4BA1-976D-A2A63F4541A5}" type="sibTrans" cxnId="{E21158C5-AB01-4CC6-BDA2-B54B1F38806A}">
      <dgm:prSet/>
      <dgm:spPr/>
      <dgm:t>
        <a:bodyPr/>
        <a:lstStyle/>
        <a:p>
          <a:endParaRPr lang="en-US"/>
        </a:p>
      </dgm:t>
    </dgm:pt>
    <dgm:pt modelId="{DD7A7F62-D328-47DE-98ED-716404346A2D}">
      <dgm:prSet/>
      <dgm:spPr/>
      <dgm:t>
        <a:bodyPr/>
        <a:lstStyle/>
        <a:p>
          <a:r>
            <a:rPr lang="en-US"/>
            <a:t>Målgruppen samlad på en plats</a:t>
          </a:r>
        </a:p>
      </dgm:t>
    </dgm:pt>
    <dgm:pt modelId="{1582C69C-AEE2-470C-9186-1298D3867375}" type="parTrans" cxnId="{C78E9353-EA8E-4E7D-A9B3-ECC6BA52A639}">
      <dgm:prSet/>
      <dgm:spPr/>
      <dgm:t>
        <a:bodyPr/>
        <a:lstStyle/>
        <a:p>
          <a:endParaRPr lang="en-US"/>
        </a:p>
      </dgm:t>
    </dgm:pt>
    <dgm:pt modelId="{FD0D70D7-2AB9-4D96-81C2-BF5883A93858}" type="sibTrans" cxnId="{C78E9353-EA8E-4E7D-A9B3-ECC6BA52A639}">
      <dgm:prSet/>
      <dgm:spPr/>
      <dgm:t>
        <a:bodyPr/>
        <a:lstStyle/>
        <a:p>
          <a:endParaRPr lang="en-US"/>
        </a:p>
      </dgm:t>
    </dgm:pt>
    <dgm:pt modelId="{A1E7ACBA-5C87-4F0B-A454-B1F40E3E95D8}">
      <dgm:prSet/>
      <dgm:spPr/>
      <dgm:t>
        <a:bodyPr/>
        <a:lstStyle/>
        <a:p>
          <a:r>
            <a:rPr lang="en-US"/>
            <a:t>Säljs personal</a:t>
          </a:r>
        </a:p>
      </dgm:t>
    </dgm:pt>
    <dgm:pt modelId="{76A9EB25-F988-43AE-A34E-DE9B86255081}" type="parTrans" cxnId="{5D8A48AC-0ACD-45F4-B16E-D4863D1D3781}">
      <dgm:prSet/>
      <dgm:spPr/>
      <dgm:t>
        <a:bodyPr/>
        <a:lstStyle/>
        <a:p>
          <a:endParaRPr lang="en-US"/>
        </a:p>
      </dgm:t>
    </dgm:pt>
    <dgm:pt modelId="{5DBD2B46-B200-4937-8868-5A4B505A6BC4}" type="sibTrans" cxnId="{5D8A48AC-0ACD-45F4-B16E-D4863D1D3781}">
      <dgm:prSet/>
      <dgm:spPr/>
      <dgm:t>
        <a:bodyPr/>
        <a:lstStyle/>
        <a:p>
          <a:endParaRPr lang="en-US"/>
        </a:p>
      </dgm:t>
    </dgm:pt>
    <dgm:pt modelId="{45DAC4D6-A67F-4159-BDD5-619681581CB2}">
      <dgm:prSet/>
      <dgm:spPr/>
      <dgm:t>
        <a:bodyPr/>
        <a:lstStyle/>
        <a:p>
          <a:r>
            <a:rPr lang="en-US"/>
            <a:t>Få fram den skräddarsydda aspekten</a:t>
          </a:r>
        </a:p>
      </dgm:t>
    </dgm:pt>
    <dgm:pt modelId="{EDE51BE2-4611-4DC0-9AB0-51D3F2082793}" type="parTrans" cxnId="{BC7F8410-DDA2-4BCE-B6E3-40DA66E08D14}">
      <dgm:prSet/>
      <dgm:spPr/>
      <dgm:t>
        <a:bodyPr/>
        <a:lstStyle/>
        <a:p>
          <a:endParaRPr lang="en-US"/>
        </a:p>
      </dgm:t>
    </dgm:pt>
    <dgm:pt modelId="{AFC6A187-3DDF-46D8-97BE-BF4E01A03460}" type="sibTrans" cxnId="{BC7F8410-DDA2-4BCE-B6E3-40DA66E08D14}">
      <dgm:prSet/>
      <dgm:spPr/>
      <dgm:t>
        <a:bodyPr/>
        <a:lstStyle/>
        <a:p>
          <a:endParaRPr lang="en-US"/>
        </a:p>
      </dgm:t>
    </dgm:pt>
    <dgm:pt modelId="{601EBD06-1D1E-9146-AA87-0C6458B7543D}" type="pres">
      <dgm:prSet presAssocID="{49CD0CB3-10B1-4461-B66C-1957885BC158}" presName="linear" presStyleCnt="0">
        <dgm:presLayoutVars>
          <dgm:dir/>
          <dgm:animLvl val="lvl"/>
          <dgm:resizeHandles val="exact"/>
        </dgm:presLayoutVars>
      </dgm:prSet>
      <dgm:spPr/>
    </dgm:pt>
    <dgm:pt modelId="{793BAE20-7C42-1C45-A677-CC67F43C8215}" type="pres">
      <dgm:prSet presAssocID="{EA594C85-8342-46D6-9D5D-8B35A659E7B9}" presName="parentLin" presStyleCnt="0"/>
      <dgm:spPr/>
    </dgm:pt>
    <dgm:pt modelId="{65F1276A-52A2-5B49-B569-3F41D9CA3C33}" type="pres">
      <dgm:prSet presAssocID="{EA594C85-8342-46D6-9D5D-8B35A659E7B9}" presName="parentLeftMargin" presStyleLbl="node1" presStyleIdx="0" presStyleCnt="3"/>
      <dgm:spPr/>
    </dgm:pt>
    <dgm:pt modelId="{C14EDB08-5D62-EA4C-BFA7-593239B1FDE8}" type="pres">
      <dgm:prSet presAssocID="{EA594C85-8342-46D6-9D5D-8B35A659E7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530C22-BF54-F440-B327-CC8FBCA00B11}" type="pres">
      <dgm:prSet presAssocID="{EA594C85-8342-46D6-9D5D-8B35A659E7B9}" presName="negativeSpace" presStyleCnt="0"/>
      <dgm:spPr/>
    </dgm:pt>
    <dgm:pt modelId="{EB47E6B0-E9BE-1048-8753-F74ED4D13F5C}" type="pres">
      <dgm:prSet presAssocID="{EA594C85-8342-46D6-9D5D-8B35A659E7B9}" presName="childText" presStyleLbl="conFgAcc1" presStyleIdx="0" presStyleCnt="3">
        <dgm:presLayoutVars>
          <dgm:bulletEnabled val="1"/>
        </dgm:presLayoutVars>
      </dgm:prSet>
      <dgm:spPr/>
    </dgm:pt>
    <dgm:pt modelId="{0B67384E-9689-9348-9694-252BA8493781}" type="pres">
      <dgm:prSet presAssocID="{DD4FE066-B680-4FA3-8C16-B705DEAAA6D0}" presName="spaceBetweenRectangles" presStyleCnt="0"/>
      <dgm:spPr/>
    </dgm:pt>
    <dgm:pt modelId="{BADBFB78-F466-284C-B297-A13AAA1202A9}" type="pres">
      <dgm:prSet presAssocID="{A2EA25F1-F8F9-467D-BDE4-ED5D4703A0BF}" presName="parentLin" presStyleCnt="0"/>
      <dgm:spPr/>
    </dgm:pt>
    <dgm:pt modelId="{AD08F2FA-4B8E-B24B-928F-BC481EEC5690}" type="pres">
      <dgm:prSet presAssocID="{A2EA25F1-F8F9-467D-BDE4-ED5D4703A0BF}" presName="parentLeftMargin" presStyleLbl="node1" presStyleIdx="0" presStyleCnt="3"/>
      <dgm:spPr/>
    </dgm:pt>
    <dgm:pt modelId="{5969418C-A36D-414E-B5AB-5872DD1E368C}" type="pres">
      <dgm:prSet presAssocID="{A2EA25F1-F8F9-467D-BDE4-ED5D4703A0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7FE6E0-1A32-5647-B293-BC93AA9C6376}" type="pres">
      <dgm:prSet presAssocID="{A2EA25F1-F8F9-467D-BDE4-ED5D4703A0BF}" presName="negativeSpace" presStyleCnt="0"/>
      <dgm:spPr/>
    </dgm:pt>
    <dgm:pt modelId="{5B2CB376-EB47-7943-9938-CFF81D8C696A}" type="pres">
      <dgm:prSet presAssocID="{A2EA25F1-F8F9-467D-BDE4-ED5D4703A0BF}" presName="childText" presStyleLbl="conFgAcc1" presStyleIdx="1" presStyleCnt="3">
        <dgm:presLayoutVars>
          <dgm:bulletEnabled val="1"/>
        </dgm:presLayoutVars>
      </dgm:prSet>
      <dgm:spPr/>
    </dgm:pt>
    <dgm:pt modelId="{470807AD-0C18-F14D-8600-D4C6E503D453}" type="pres">
      <dgm:prSet presAssocID="{FB1C9BB8-EF45-46CC-ABE1-F55A1E672C77}" presName="spaceBetweenRectangles" presStyleCnt="0"/>
      <dgm:spPr/>
    </dgm:pt>
    <dgm:pt modelId="{58B4421D-758C-C744-9B7F-0472CBB98161}" type="pres">
      <dgm:prSet presAssocID="{A1E7ACBA-5C87-4F0B-A454-B1F40E3E95D8}" presName="parentLin" presStyleCnt="0"/>
      <dgm:spPr/>
    </dgm:pt>
    <dgm:pt modelId="{7F315AF2-B078-7047-A0F4-A656039C8DBD}" type="pres">
      <dgm:prSet presAssocID="{A1E7ACBA-5C87-4F0B-A454-B1F40E3E95D8}" presName="parentLeftMargin" presStyleLbl="node1" presStyleIdx="1" presStyleCnt="3"/>
      <dgm:spPr/>
    </dgm:pt>
    <dgm:pt modelId="{3E88B260-5B52-B546-9652-050E9D3676E1}" type="pres">
      <dgm:prSet presAssocID="{A1E7ACBA-5C87-4F0B-A454-B1F40E3E95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861918-256C-FA43-B7A1-FA4853763302}" type="pres">
      <dgm:prSet presAssocID="{A1E7ACBA-5C87-4F0B-A454-B1F40E3E95D8}" presName="negativeSpace" presStyleCnt="0"/>
      <dgm:spPr/>
    </dgm:pt>
    <dgm:pt modelId="{2EBF7473-0D93-C341-852E-1DCEE2152E1C}" type="pres">
      <dgm:prSet presAssocID="{A1E7ACBA-5C87-4F0B-A454-B1F40E3E95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C7F8410-DDA2-4BCE-B6E3-40DA66E08D14}" srcId="{A1E7ACBA-5C87-4F0B-A454-B1F40E3E95D8}" destId="{45DAC4D6-A67F-4159-BDD5-619681581CB2}" srcOrd="0" destOrd="0" parTransId="{EDE51BE2-4611-4DC0-9AB0-51D3F2082793}" sibTransId="{AFC6A187-3DDF-46D8-97BE-BF4E01A03460}"/>
    <dgm:cxn modelId="{A6EBB435-8508-224F-AAD6-31A235C3DDB3}" type="presOf" srcId="{45DAC4D6-A67F-4159-BDD5-619681581CB2}" destId="{2EBF7473-0D93-C341-852E-1DCEE2152E1C}" srcOrd="0" destOrd="0" presId="urn:microsoft.com/office/officeart/2005/8/layout/list1"/>
    <dgm:cxn modelId="{7D05D04E-A836-104F-AF07-F698E9704F05}" type="presOf" srcId="{A1E7ACBA-5C87-4F0B-A454-B1F40E3E95D8}" destId="{3E88B260-5B52-B546-9652-050E9D3676E1}" srcOrd="1" destOrd="0" presId="urn:microsoft.com/office/officeart/2005/8/layout/list1"/>
    <dgm:cxn modelId="{C78E9353-EA8E-4E7D-A9B3-ECC6BA52A639}" srcId="{A2EA25F1-F8F9-467D-BDE4-ED5D4703A0BF}" destId="{DD7A7F62-D328-47DE-98ED-716404346A2D}" srcOrd="1" destOrd="0" parTransId="{1582C69C-AEE2-470C-9186-1298D3867375}" sibTransId="{FD0D70D7-2AB9-4D96-81C2-BF5883A93858}"/>
    <dgm:cxn modelId="{0F83A286-852D-804B-A171-DD09CF864F7F}" type="presOf" srcId="{A2EA25F1-F8F9-467D-BDE4-ED5D4703A0BF}" destId="{5969418C-A36D-414E-B5AB-5872DD1E368C}" srcOrd="1" destOrd="0" presId="urn:microsoft.com/office/officeart/2005/8/layout/list1"/>
    <dgm:cxn modelId="{2586A886-7312-4D8A-8E95-49AF27D3A9AA}" srcId="{49CD0CB3-10B1-4461-B66C-1957885BC158}" destId="{A2EA25F1-F8F9-467D-BDE4-ED5D4703A0BF}" srcOrd="1" destOrd="0" parTransId="{5C26241A-C512-4A46-BAFC-DB2850AE2708}" sibTransId="{FB1C9BB8-EF45-46CC-ABE1-F55A1E672C77}"/>
    <dgm:cxn modelId="{FB87918E-AFAA-0141-A1AC-F6E99A653E99}" type="presOf" srcId="{EA594C85-8342-46D6-9D5D-8B35A659E7B9}" destId="{C14EDB08-5D62-EA4C-BFA7-593239B1FDE8}" srcOrd="1" destOrd="0" presId="urn:microsoft.com/office/officeart/2005/8/layout/list1"/>
    <dgm:cxn modelId="{3B203895-CB5E-4323-ABCB-F7712C58B878}" srcId="{EA594C85-8342-46D6-9D5D-8B35A659E7B9}" destId="{3ACD9F99-ACC0-4D58-A73C-53CF9EADD4D9}" srcOrd="0" destOrd="0" parTransId="{D58669D7-9A8C-4B0A-8C1F-F8D350779B32}" sibTransId="{2A91B8F8-548E-4C98-AB4B-D40A061EB863}"/>
    <dgm:cxn modelId="{5D8A48AC-0ACD-45F4-B16E-D4863D1D3781}" srcId="{49CD0CB3-10B1-4461-B66C-1957885BC158}" destId="{A1E7ACBA-5C87-4F0B-A454-B1F40E3E95D8}" srcOrd="2" destOrd="0" parTransId="{76A9EB25-F988-43AE-A34E-DE9B86255081}" sibTransId="{5DBD2B46-B200-4937-8868-5A4B505A6BC4}"/>
    <dgm:cxn modelId="{497A37B0-8A3B-4F42-8B66-147B13B6DE26}" type="presOf" srcId="{A2EA25F1-F8F9-467D-BDE4-ED5D4703A0BF}" destId="{AD08F2FA-4B8E-B24B-928F-BC481EEC5690}" srcOrd="0" destOrd="0" presId="urn:microsoft.com/office/officeart/2005/8/layout/list1"/>
    <dgm:cxn modelId="{3523F2BD-C6BB-FE41-B932-246BB846007B}" type="presOf" srcId="{3ACD9F99-ACC0-4D58-A73C-53CF9EADD4D9}" destId="{EB47E6B0-E9BE-1048-8753-F74ED4D13F5C}" srcOrd="0" destOrd="0" presId="urn:microsoft.com/office/officeart/2005/8/layout/list1"/>
    <dgm:cxn modelId="{A187AEC2-4BC5-CF49-9D89-75BE08E177E1}" type="presOf" srcId="{EA594C85-8342-46D6-9D5D-8B35A659E7B9}" destId="{65F1276A-52A2-5B49-B569-3F41D9CA3C33}" srcOrd="0" destOrd="0" presId="urn:microsoft.com/office/officeart/2005/8/layout/list1"/>
    <dgm:cxn modelId="{0424B6C3-79B3-5942-8FD4-D3D914C3B74D}" type="presOf" srcId="{A1E7ACBA-5C87-4F0B-A454-B1F40E3E95D8}" destId="{7F315AF2-B078-7047-A0F4-A656039C8DBD}" srcOrd="0" destOrd="0" presId="urn:microsoft.com/office/officeart/2005/8/layout/list1"/>
    <dgm:cxn modelId="{E21158C5-AB01-4CC6-BDA2-B54B1F38806A}" srcId="{A2EA25F1-F8F9-467D-BDE4-ED5D4703A0BF}" destId="{195C6608-C84B-48DC-B8B9-A317405E4B5A}" srcOrd="0" destOrd="0" parTransId="{32FC5E23-7603-4849-868E-2E9F71E11231}" sibTransId="{233102A0-FF1E-4BA1-976D-A2A63F4541A5}"/>
    <dgm:cxn modelId="{BA132CCA-8FCE-4044-8F37-DE24E534FD0B}" srcId="{49CD0CB3-10B1-4461-B66C-1957885BC158}" destId="{EA594C85-8342-46D6-9D5D-8B35A659E7B9}" srcOrd="0" destOrd="0" parTransId="{F1790CEF-617F-41FD-A017-79EBC8E20657}" sibTransId="{DD4FE066-B680-4FA3-8C16-B705DEAAA6D0}"/>
    <dgm:cxn modelId="{71381DCB-7CA1-5F4C-854C-B87165AFE84B}" type="presOf" srcId="{DD7A7F62-D328-47DE-98ED-716404346A2D}" destId="{5B2CB376-EB47-7943-9938-CFF81D8C696A}" srcOrd="0" destOrd="1" presId="urn:microsoft.com/office/officeart/2005/8/layout/list1"/>
    <dgm:cxn modelId="{B9816FDE-D0B0-7D48-90CC-A2BFF6159AA0}" type="presOf" srcId="{49CD0CB3-10B1-4461-B66C-1957885BC158}" destId="{601EBD06-1D1E-9146-AA87-0C6458B7543D}" srcOrd="0" destOrd="0" presId="urn:microsoft.com/office/officeart/2005/8/layout/list1"/>
    <dgm:cxn modelId="{CEE30AF8-E2C9-F047-907A-E5F920743798}" type="presOf" srcId="{195C6608-C84B-48DC-B8B9-A317405E4B5A}" destId="{5B2CB376-EB47-7943-9938-CFF81D8C696A}" srcOrd="0" destOrd="0" presId="urn:microsoft.com/office/officeart/2005/8/layout/list1"/>
    <dgm:cxn modelId="{9F7E2AF7-DF71-CA4E-893D-5B680B6C3187}" type="presParOf" srcId="{601EBD06-1D1E-9146-AA87-0C6458B7543D}" destId="{793BAE20-7C42-1C45-A677-CC67F43C8215}" srcOrd="0" destOrd="0" presId="urn:microsoft.com/office/officeart/2005/8/layout/list1"/>
    <dgm:cxn modelId="{324EEE1E-C245-AA4E-8824-36EF7599386D}" type="presParOf" srcId="{793BAE20-7C42-1C45-A677-CC67F43C8215}" destId="{65F1276A-52A2-5B49-B569-3F41D9CA3C33}" srcOrd="0" destOrd="0" presId="urn:microsoft.com/office/officeart/2005/8/layout/list1"/>
    <dgm:cxn modelId="{D528B784-FB86-4D46-ABE9-395C756F637F}" type="presParOf" srcId="{793BAE20-7C42-1C45-A677-CC67F43C8215}" destId="{C14EDB08-5D62-EA4C-BFA7-593239B1FDE8}" srcOrd="1" destOrd="0" presId="urn:microsoft.com/office/officeart/2005/8/layout/list1"/>
    <dgm:cxn modelId="{30015F04-4417-9348-8331-629BE73BF02C}" type="presParOf" srcId="{601EBD06-1D1E-9146-AA87-0C6458B7543D}" destId="{06530C22-BF54-F440-B327-CC8FBCA00B11}" srcOrd="1" destOrd="0" presId="urn:microsoft.com/office/officeart/2005/8/layout/list1"/>
    <dgm:cxn modelId="{ADA1C845-C445-D24E-AF10-2C4EDF337EFA}" type="presParOf" srcId="{601EBD06-1D1E-9146-AA87-0C6458B7543D}" destId="{EB47E6B0-E9BE-1048-8753-F74ED4D13F5C}" srcOrd="2" destOrd="0" presId="urn:microsoft.com/office/officeart/2005/8/layout/list1"/>
    <dgm:cxn modelId="{826AA1AA-5B38-724E-B6E7-9768E5EF7765}" type="presParOf" srcId="{601EBD06-1D1E-9146-AA87-0C6458B7543D}" destId="{0B67384E-9689-9348-9694-252BA8493781}" srcOrd="3" destOrd="0" presId="urn:microsoft.com/office/officeart/2005/8/layout/list1"/>
    <dgm:cxn modelId="{8BDB183E-2A90-7748-A1BD-F3719EA9396E}" type="presParOf" srcId="{601EBD06-1D1E-9146-AA87-0C6458B7543D}" destId="{BADBFB78-F466-284C-B297-A13AAA1202A9}" srcOrd="4" destOrd="0" presId="urn:microsoft.com/office/officeart/2005/8/layout/list1"/>
    <dgm:cxn modelId="{EB54E0C4-E673-7943-B55E-6983CDD01C8F}" type="presParOf" srcId="{BADBFB78-F466-284C-B297-A13AAA1202A9}" destId="{AD08F2FA-4B8E-B24B-928F-BC481EEC5690}" srcOrd="0" destOrd="0" presId="urn:microsoft.com/office/officeart/2005/8/layout/list1"/>
    <dgm:cxn modelId="{F44C0702-B6D1-A143-8B1F-969B120604B0}" type="presParOf" srcId="{BADBFB78-F466-284C-B297-A13AAA1202A9}" destId="{5969418C-A36D-414E-B5AB-5872DD1E368C}" srcOrd="1" destOrd="0" presId="urn:microsoft.com/office/officeart/2005/8/layout/list1"/>
    <dgm:cxn modelId="{5F40662B-33EA-9A4E-849C-5114113A4471}" type="presParOf" srcId="{601EBD06-1D1E-9146-AA87-0C6458B7543D}" destId="{617FE6E0-1A32-5647-B293-BC93AA9C6376}" srcOrd="5" destOrd="0" presId="urn:microsoft.com/office/officeart/2005/8/layout/list1"/>
    <dgm:cxn modelId="{0B5B4DAE-AE43-5048-A01C-061D5BAA03F1}" type="presParOf" srcId="{601EBD06-1D1E-9146-AA87-0C6458B7543D}" destId="{5B2CB376-EB47-7943-9938-CFF81D8C696A}" srcOrd="6" destOrd="0" presId="urn:microsoft.com/office/officeart/2005/8/layout/list1"/>
    <dgm:cxn modelId="{64D05475-2929-C24C-B372-6819B56D23CA}" type="presParOf" srcId="{601EBD06-1D1E-9146-AA87-0C6458B7543D}" destId="{470807AD-0C18-F14D-8600-D4C6E503D453}" srcOrd="7" destOrd="0" presId="urn:microsoft.com/office/officeart/2005/8/layout/list1"/>
    <dgm:cxn modelId="{A44A9289-E2F1-E94D-88A2-9515E5214D7F}" type="presParOf" srcId="{601EBD06-1D1E-9146-AA87-0C6458B7543D}" destId="{58B4421D-758C-C744-9B7F-0472CBB98161}" srcOrd="8" destOrd="0" presId="urn:microsoft.com/office/officeart/2005/8/layout/list1"/>
    <dgm:cxn modelId="{EB46D847-91B1-2945-90A7-D7A911907346}" type="presParOf" srcId="{58B4421D-758C-C744-9B7F-0472CBB98161}" destId="{7F315AF2-B078-7047-A0F4-A656039C8DBD}" srcOrd="0" destOrd="0" presId="urn:microsoft.com/office/officeart/2005/8/layout/list1"/>
    <dgm:cxn modelId="{8386D239-A146-4040-A6B9-25D886F462A4}" type="presParOf" srcId="{58B4421D-758C-C744-9B7F-0472CBB98161}" destId="{3E88B260-5B52-B546-9652-050E9D3676E1}" srcOrd="1" destOrd="0" presId="urn:microsoft.com/office/officeart/2005/8/layout/list1"/>
    <dgm:cxn modelId="{226319B1-6D41-254B-B556-923409E7E39D}" type="presParOf" srcId="{601EBD06-1D1E-9146-AA87-0C6458B7543D}" destId="{0E861918-256C-FA43-B7A1-FA4853763302}" srcOrd="9" destOrd="0" presId="urn:microsoft.com/office/officeart/2005/8/layout/list1"/>
    <dgm:cxn modelId="{7FE51D57-2085-EA49-8FEB-45AF4A303C8B}" type="presParOf" srcId="{601EBD06-1D1E-9146-AA87-0C6458B7543D}" destId="{2EBF7473-0D93-C341-852E-1DCEE2152E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E9DA0-22BB-4401-8C95-7D458E3D052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A5B54-81F5-4F78-888E-28388D8692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Servrar</a:t>
          </a:r>
        </a:p>
      </dgm:t>
    </dgm:pt>
    <dgm:pt modelId="{D2583AEC-858F-44A0-8C80-64F627C82460}" type="parTrans" cxnId="{4B3431CE-2764-4669-94B4-4D16EC4C36CD}">
      <dgm:prSet/>
      <dgm:spPr/>
      <dgm:t>
        <a:bodyPr/>
        <a:lstStyle/>
        <a:p>
          <a:endParaRPr lang="en-US"/>
        </a:p>
      </dgm:t>
    </dgm:pt>
    <dgm:pt modelId="{98133B50-A0D7-4D2F-85DD-0F90E81DDAA1}" type="sibTrans" cxnId="{4B3431CE-2764-4669-94B4-4D16EC4C36CD}">
      <dgm:prSet/>
      <dgm:spPr/>
      <dgm:t>
        <a:bodyPr/>
        <a:lstStyle/>
        <a:p>
          <a:endParaRPr lang="en-US"/>
        </a:p>
      </dgm:t>
    </dgm:pt>
    <dgm:pt modelId="{1DFB51D5-F295-409C-999E-5DE12FC49E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Lokaler</a:t>
          </a:r>
        </a:p>
      </dgm:t>
    </dgm:pt>
    <dgm:pt modelId="{470EC487-BB80-4603-8755-4320E6A9D756}" type="parTrans" cxnId="{75D53A3D-FC86-4DD8-AA16-47C5BE2D052B}">
      <dgm:prSet/>
      <dgm:spPr/>
      <dgm:t>
        <a:bodyPr/>
        <a:lstStyle/>
        <a:p>
          <a:endParaRPr lang="en-US"/>
        </a:p>
      </dgm:t>
    </dgm:pt>
    <dgm:pt modelId="{D558A370-0ADB-4982-8F67-9AFDD6867526}" type="sibTrans" cxnId="{75D53A3D-FC86-4DD8-AA16-47C5BE2D052B}">
      <dgm:prSet/>
      <dgm:spPr/>
      <dgm:t>
        <a:bodyPr/>
        <a:lstStyle/>
        <a:p>
          <a:endParaRPr lang="en-US"/>
        </a:p>
      </dgm:t>
    </dgm:pt>
    <dgm:pt modelId="{BAA61EEE-7B4D-4218-B13B-3D46CA9E69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Utvecklare</a:t>
          </a:r>
          <a:endParaRPr lang="en-US"/>
        </a:p>
      </dgm:t>
    </dgm:pt>
    <dgm:pt modelId="{5E0E6C55-3F9A-4797-911B-D3918A1E9B70}" type="parTrans" cxnId="{3FA5D859-C7FB-4D2A-812C-2900B82E38AB}">
      <dgm:prSet/>
      <dgm:spPr/>
      <dgm:t>
        <a:bodyPr/>
        <a:lstStyle/>
        <a:p>
          <a:endParaRPr lang="en-US"/>
        </a:p>
      </dgm:t>
    </dgm:pt>
    <dgm:pt modelId="{6832D6B6-BDCC-4A34-88A1-59AD7BD3787A}" type="sibTrans" cxnId="{3FA5D859-C7FB-4D2A-812C-2900B82E38AB}">
      <dgm:prSet/>
      <dgm:spPr/>
      <dgm:t>
        <a:bodyPr/>
        <a:lstStyle/>
        <a:p>
          <a:endParaRPr lang="en-US"/>
        </a:p>
      </dgm:t>
    </dgm:pt>
    <dgm:pt modelId="{C988EC28-0240-4E93-B838-46EFD7702C98}" type="pres">
      <dgm:prSet presAssocID="{59EE9DA0-22BB-4401-8C95-7D458E3D0521}" presName="root" presStyleCnt="0">
        <dgm:presLayoutVars>
          <dgm:dir/>
          <dgm:resizeHandles val="exact"/>
        </dgm:presLayoutVars>
      </dgm:prSet>
      <dgm:spPr/>
    </dgm:pt>
    <dgm:pt modelId="{C8B205A6-BF15-4FCA-BDEC-EA9FA20453BF}" type="pres">
      <dgm:prSet presAssocID="{1EAA5B54-81F5-4F78-888E-28388D86921F}" presName="compNode" presStyleCnt="0"/>
      <dgm:spPr/>
    </dgm:pt>
    <dgm:pt modelId="{873EA7E1-9A5D-407B-AC48-FDD67DE701A1}" type="pres">
      <dgm:prSet presAssocID="{1EAA5B54-81F5-4F78-888E-28388D86921F}" presName="iconBgRect" presStyleLbl="bgShp" presStyleIdx="0" presStyleCnt="3"/>
      <dgm:spPr/>
    </dgm:pt>
    <dgm:pt modelId="{6DB89C3D-74A5-4AC8-8D62-F6A4BCFD0787}" type="pres">
      <dgm:prSet presAssocID="{1EAA5B54-81F5-4F78-888E-28388D8692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"/>
        </a:ext>
      </dgm:extLst>
    </dgm:pt>
    <dgm:pt modelId="{5B41BC07-2408-4D91-A92E-C2539ADA26B2}" type="pres">
      <dgm:prSet presAssocID="{1EAA5B54-81F5-4F78-888E-28388D86921F}" presName="spaceRect" presStyleCnt="0"/>
      <dgm:spPr/>
    </dgm:pt>
    <dgm:pt modelId="{05D7867F-3961-41A1-A00E-E0084AA01322}" type="pres">
      <dgm:prSet presAssocID="{1EAA5B54-81F5-4F78-888E-28388D86921F}" presName="textRect" presStyleLbl="revTx" presStyleIdx="0" presStyleCnt="3">
        <dgm:presLayoutVars>
          <dgm:chMax val="1"/>
          <dgm:chPref val="1"/>
        </dgm:presLayoutVars>
      </dgm:prSet>
      <dgm:spPr/>
    </dgm:pt>
    <dgm:pt modelId="{87C29078-68A2-413E-8C5A-FE0BBCEEB0ED}" type="pres">
      <dgm:prSet presAssocID="{98133B50-A0D7-4D2F-85DD-0F90E81DDAA1}" presName="sibTrans" presStyleCnt="0"/>
      <dgm:spPr/>
    </dgm:pt>
    <dgm:pt modelId="{6CEA08C5-C71F-41B7-B975-023CE08C725F}" type="pres">
      <dgm:prSet presAssocID="{1DFB51D5-F295-409C-999E-5DE12FC49E3E}" presName="compNode" presStyleCnt="0"/>
      <dgm:spPr/>
    </dgm:pt>
    <dgm:pt modelId="{EE73EC01-F843-4E0C-88CC-45DEE535C482}" type="pres">
      <dgm:prSet presAssocID="{1DFB51D5-F295-409C-999E-5DE12FC49E3E}" presName="iconBgRect" presStyleLbl="bgShp" presStyleIdx="1" presStyleCnt="3"/>
      <dgm:spPr/>
    </dgm:pt>
    <dgm:pt modelId="{C726EBB2-E08A-4B26-A6D8-81E485715D5D}" type="pres">
      <dgm:prSet presAssocID="{1DFB51D5-F295-409C-999E-5DE12FC49E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or"/>
        </a:ext>
      </dgm:extLst>
    </dgm:pt>
    <dgm:pt modelId="{A95F11BC-842F-4D17-8C3E-BDF234FAE1DA}" type="pres">
      <dgm:prSet presAssocID="{1DFB51D5-F295-409C-999E-5DE12FC49E3E}" presName="spaceRect" presStyleCnt="0"/>
      <dgm:spPr/>
    </dgm:pt>
    <dgm:pt modelId="{670E80DC-BDA1-4906-9613-C799462A9CEB}" type="pres">
      <dgm:prSet presAssocID="{1DFB51D5-F295-409C-999E-5DE12FC49E3E}" presName="textRect" presStyleLbl="revTx" presStyleIdx="1" presStyleCnt="3">
        <dgm:presLayoutVars>
          <dgm:chMax val="1"/>
          <dgm:chPref val="1"/>
        </dgm:presLayoutVars>
      </dgm:prSet>
      <dgm:spPr/>
    </dgm:pt>
    <dgm:pt modelId="{A9B0CD26-E46B-4685-9659-F7CD2F1713D6}" type="pres">
      <dgm:prSet presAssocID="{D558A370-0ADB-4982-8F67-9AFDD6867526}" presName="sibTrans" presStyleCnt="0"/>
      <dgm:spPr/>
    </dgm:pt>
    <dgm:pt modelId="{37C4E9DC-B5E9-4909-A4EF-24E109AD9076}" type="pres">
      <dgm:prSet presAssocID="{BAA61EEE-7B4D-4218-B13B-3D46CA9E6956}" presName="compNode" presStyleCnt="0"/>
      <dgm:spPr/>
    </dgm:pt>
    <dgm:pt modelId="{6EBB700F-5A89-4931-AAAD-7639E242F2CA}" type="pres">
      <dgm:prSet presAssocID="{BAA61EEE-7B4D-4218-B13B-3D46CA9E6956}" presName="iconBgRect" presStyleLbl="bgShp" presStyleIdx="2" presStyleCnt="3"/>
      <dgm:spPr/>
    </dgm:pt>
    <dgm:pt modelId="{F9CA8A6C-7110-442D-9E18-66BEC5E25327}" type="pres">
      <dgm:prSet presAssocID="{BAA61EEE-7B4D-4218-B13B-3D46CA9E69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vändare"/>
        </a:ext>
      </dgm:extLst>
    </dgm:pt>
    <dgm:pt modelId="{CEA30E40-2A44-4050-AF4C-B903C56CE125}" type="pres">
      <dgm:prSet presAssocID="{BAA61EEE-7B4D-4218-B13B-3D46CA9E6956}" presName="spaceRect" presStyleCnt="0"/>
      <dgm:spPr/>
    </dgm:pt>
    <dgm:pt modelId="{707DCC67-AD3D-4C39-8025-8ED2836A0E2A}" type="pres">
      <dgm:prSet presAssocID="{BAA61EEE-7B4D-4218-B13B-3D46CA9E69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D53A3D-FC86-4DD8-AA16-47C5BE2D052B}" srcId="{59EE9DA0-22BB-4401-8C95-7D458E3D0521}" destId="{1DFB51D5-F295-409C-999E-5DE12FC49E3E}" srcOrd="1" destOrd="0" parTransId="{470EC487-BB80-4603-8755-4320E6A9D756}" sibTransId="{D558A370-0ADB-4982-8F67-9AFDD6867526}"/>
    <dgm:cxn modelId="{0F160261-8909-4E5D-82A5-CBF61934A845}" type="presOf" srcId="{1EAA5B54-81F5-4F78-888E-28388D86921F}" destId="{05D7867F-3961-41A1-A00E-E0084AA01322}" srcOrd="0" destOrd="0" presId="urn:microsoft.com/office/officeart/2018/5/layout/IconCircleLabelList"/>
    <dgm:cxn modelId="{2A7FD441-B76B-4836-8357-110B86B763EA}" type="presOf" srcId="{59EE9DA0-22BB-4401-8C95-7D458E3D0521}" destId="{C988EC28-0240-4E93-B838-46EFD7702C98}" srcOrd="0" destOrd="0" presId="urn:microsoft.com/office/officeart/2018/5/layout/IconCircleLabelList"/>
    <dgm:cxn modelId="{A1EFE043-755B-4145-9770-11A087992F5C}" type="presOf" srcId="{BAA61EEE-7B4D-4218-B13B-3D46CA9E6956}" destId="{707DCC67-AD3D-4C39-8025-8ED2836A0E2A}" srcOrd="0" destOrd="0" presId="urn:microsoft.com/office/officeart/2018/5/layout/IconCircleLabelList"/>
    <dgm:cxn modelId="{3FA5D859-C7FB-4D2A-812C-2900B82E38AB}" srcId="{59EE9DA0-22BB-4401-8C95-7D458E3D0521}" destId="{BAA61EEE-7B4D-4218-B13B-3D46CA9E6956}" srcOrd="2" destOrd="0" parTransId="{5E0E6C55-3F9A-4797-911B-D3918A1E9B70}" sibTransId="{6832D6B6-BDCC-4A34-88A1-59AD7BD3787A}"/>
    <dgm:cxn modelId="{4B3431CE-2764-4669-94B4-4D16EC4C36CD}" srcId="{59EE9DA0-22BB-4401-8C95-7D458E3D0521}" destId="{1EAA5B54-81F5-4F78-888E-28388D86921F}" srcOrd="0" destOrd="0" parTransId="{D2583AEC-858F-44A0-8C80-64F627C82460}" sibTransId="{98133B50-A0D7-4D2F-85DD-0F90E81DDAA1}"/>
    <dgm:cxn modelId="{C0A552F7-D4CB-4792-8AA9-951A848B7536}" type="presOf" srcId="{1DFB51D5-F295-409C-999E-5DE12FC49E3E}" destId="{670E80DC-BDA1-4906-9613-C799462A9CEB}" srcOrd="0" destOrd="0" presId="urn:microsoft.com/office/officeart/2018/5/layout/IconCircleLabelList"/>
    <dgm:cxn modelId="{04CA64B6-0ACC-4CAD-AB5E-91244D3F1094}" type="presParOf" srcId="{C988EC28-0240-4E93-B838-46EFD7702C98}" destId="{C8B205A6-BF15-4FCA-BDEC-EA9FA20453BF}" srcOrd="0" destOrd="0" presId="urn:microsoft.com/office/officeart/2018/5/layout/IconCircleLabelList"/>
    <dgm:cxn modelId="{A1D0727D-900E-49A9-832F-38046E400461}" type="presParOf" srcId="{C8B205A6-BF15-4FCA-BDEC-EA9FA20453BF}" destId="{873EA7E1-9A5D-407B-AC48-FDD67DE701A1}" srcOrd="0" destOrd="0" presId="urn:microsoft.com/office/officeart/2018/5/layout/IconCircleLabelList"/>
    <dgm:cxn modelId="{2ED647F3-D78A-4DA1-A0F8-2CAE3F181B0A}" type="presParOf" srcId="{C8B205A6-BF15-4FCA-BDEC-EA9FA20453BF}" destId="{6DB89C3D-74A5-4AC8-8D62-F6A4BCFD0787}" srcOrd="1" destOrd="0" presId="urn:microsoft.com/office/officeart/2018/5/layout/IconCircleLabelList"/>
    <dgm:cxn modelId="{DE36A8AA-8B7C-4F74-9521-FF0DB95EE7D1}" type="presParOf" srcId="{C8B205A6-BF15-4FCA-BDEC-EA9FA20453BF}" destId="{5B41BC07-2408-4D91-A92E-C2539ADA26B2}" srcOrd="2" destOrd="0" presId="urn:microsoft.com/office/officeart/2018/5/layout/IconCircleLabelList"/>
    <dgm:cxn modelId="{8B2B6F64-DA70-4B38-B0C3-6257D57C9137}" type="presParOf" srcId="{C8B205A6-BF15-4FCA-BDEC-EA9FA20453BF}" destId="{05D7867F-3961-41A1-A00E-E0084AA01322}" srcOrd="3" destOrd="0" presId="urn:microsoft.com/office/officeart/2018/5/layout/IconCircleLabelList"/>
    <dgm:cxn modelId="{DEC3A133-8C8B-4590-A582-3145A0C5C9AC}" type="presParOf" srcId="{C988EC28-0240-4E93-B838-46EFD7702C98}" destId="{87C29078-68A2-413E-8C5A-FE0BBCEEB0ED}" srcOrd="1" destOrd="0" presId="urn:microsoft.com/office/officeart/2018/5/layout/IconCircleLabelList"/>
    <dgm:cxn modelId="{BFD8CA1F-A6DC-4DDB-9DA2-757D0277B208}" type="presParOf" srcId="{C988EC28-0240-4E93-B838-46EFD7702C98}" destId="{6CEA08C5-C71F-41B7-B975-023CE08C725F}" srcOrd="2" destOrd="0" presId="urn:microsoft.com/office/officeart/2018/5/layout/IconCircleLabelList"/>
    <dgm:cxn modelId="{62406E03-7F1B-4AC1-A1A5-68022BD7AC16}" type="presParOf" srcId="{6CEA08C5-C71F-41B7-B975-023CE08C725F}" destId="{EE73EC01-F843-4E0C-88CC-45DEE535C482}" srcOrd="0" destOrd="0" presId="urn:microsoft.com/office/officeart/2018/5/layout/IconCircleLabelList"/>
    <dgm:cxn modelId="{AF1A185A-2F31-462B-895E-80166AD88EBB}" type="presParOf" srcId="{6CEA08C5-C71F-41B7-B975-023CE08C725F}" destId="{C726EBB2-E08A-4B26-A6D8-81E485715D5D}" srcOrd="1" destOrd="0" presId="urn:microsoft.com/office/officeart/2018/5/layout/IconCircleLabelList"/>
    <dgm:cxn modelId="{F9F78CCA-E3B8-45D8-854C-3779DDA7A8E5}" type="presParOf" srcId="{6CEA08C5-C71F-41B7-B975-023CE08C725F}" destId="{A95F11BC-842F-4D17-8C3E-BDF234FAE1DA}" srcOrd="2" destOrd="0" presId="urn:microsoft.com/office/officeart/2018/5/layout/IconCircleLabelList"/>
    <dgm:cxn modelId="{83142B4E-0342-4194-80EF-047B9F9AF5F6}" type="presParOf" srcId="{6CEA08C5-C71F-41B7-B975-023CE08C725F}" destId="{670E80DC-BDA1-4906-9613-C799462A9CEB}" srcOrd="3" destOrd="0" presId="urn:microsoft.com/office/officeart/2018/5/layout/IconCircleLabelList"/>
    <dgm:cxn modelId="{3BBBC030-D605-46A2-9BBD-1321105D4E89}" type="presParOf" srcId="{C988EC28-0240-4E93-B838-46EFD7702C98}" destId="{A9B0CD26-E46B-4685-9659-F7CD2F1713D6}" srcOrd="3" destOrd="0" presId="urn:microsoft.com/office/officeart/2018/5/layout/IconCircleLabelList"/>
    <dgm:cxn modelId="{83C60C4C-8D7B-4873-8873-10CBD931633C}" type="presParOf" srcId="{C988EC28-0240-4E93-B838-46EFD7702C98}" destId="{37C4E9DC-B5E9-4909-A4EF-24E109AD9076}" srcOrd="4" destOrd="0" presId="urn:microsoft.com/office/officeart/2018/5/layout/IconCircleLabelList"/>
    <dgm:cxn modelId="{C9E9F54D-FD90-4177-AA83-F46AB4A1E5B6}" type="presParOf" srcId="{37C4E9DC-B5E9-4909-A4EF-24E109AD9076}" destId="{6EBB700F-5A89-4931-AAAD-7639E242F2CA}" srcOrd="0" destOrd="0" presId="urn:microsoft.com/office/officeart/2018/5/layout/IconCircleLabelList"/>
    <dgm:cxn modelId="{7F93260C-1FB2-431C-8D4A-0CA667068614}" type="presParOf" srcId="{37C4E9DC-B5E9-4909-A4EF-24E109AD9076}" destId="{F9CA8A6C-7110-442D-9E18-66BEC5E25327}" srcOrd="1" destOrd="0" presId="urn:microsoft.com/office/officeart/2018/5/layout/IconCircleLabelList"/>
    <dgm:cxn modelId="{54414197-CA19-4A4A-ABBF-53751C1F774D}" type="presParOf" srcId="{37C4E9DC-B5E9-4909-A4EF-24E109AD9076}" destId="{CEA30E40-2A44-4050-AF4C-B903C56CE125}" srcOrd="2" destOrd="0" presId="urn:microsoft.com/office/officeart/2018/5/layout/IconCircleLabelList"/>
    <dgm:cxn modelId="{3ECA02FA-E893-47AB-BD00-43BCF095EB55}" type="presParOf" srcId="{37C4E9DC-B5E9-4909-A4EF-24E109AD9076}" destId="{707DCC67-AD3D-4C39-8025-8ED2836A0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7E6B0-E9BE-1048-8753-F74ED4D13F5C}">
      <dsp:nvSpPr>
        <dsp:cNvPr id="0" name=""/>
        <dsp:cNvSpPr/>
      </dsp:nvSpPr>
      <dsp:spPr>
        <a:xfrm>
          <a:off x="0" y="408414"/>
          <a:ext cx="6373813" cy="1148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Information och kontakt</a:t>
          </a:r>
        </a:p>
      </dsp:txBody>
      <dsp:txXfrm>
        <a:off x="0" y="408414"/>
        <a:ext cx="6373813" cy="1148175"/>
      </dsp:txXfrm>
    </dsp:sp>
    <dsp:sp modelId="{C14EDB08-5D62-EA4C-BFA7-593239B1FDE8}">
      <dsp:nvSpPr>
        <dsp:cNvPr id="0" name=""/>
        <dsp:cNvSpPr/>
      </dsp:nvSpPr>
      <dsp:spPr>
        <a:xfrm>
          <a:off x="318690" y="989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Websida</a:t>
          </a:r>
        </a:p>
      </dsp:txBody>
      <dsp:txXfrm>
        <a:off x="357598" y="48802"/>
        <a:ext cx="4383853" cy="719224"/>
      </dsp:txXfrm>
    </dsp:sp>
    <dsp:sp modelId="{5B2CB376-EB47-7943-9938-CFF81D8C696A}">
      <dsp:nvSpPr>
        <dsp:cNvPr id="0" name=""/>
        <dsp:cNvSpPr/>
      </dsp:nvSpPr>
      <dsp:spPr>
        <a:xfrm>
          <a:off x="0" y="2100910"/>
          <a:ext cx="6373813" cy="15734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Visa upp produkten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Målgruppen samlad på en plats</a:t>
          </a:r>
        </a:p>
      </dsp:txBody>
      <dsp:txXfrm>
        <a:off x="0" y="2100910"/>
        <a:ext cx="6373813" cy="1573424"/>
      </dsp:txXfrm>
    </dsp:sp>
    <dsp:sp modelId="{5969418C-A36D-414E-B5AB-5872DD1E368C}">
      <dsp:nvSpPr>
        <dsp:cNvPr id="0" name=""/>
        <dsp:cNvSpPr/>
      </dsp:nvSpPr>
      <dsp:spPr>
        <a:xfrm>
          <a:off x="318690" y="1702390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Konferenser och event</a:t>
          </a:r>
        </a:p>
      </dsp:txBody>
      <dsp:txXfrm>
        <a:off x="357598" y="1741298"/>
        <a:ext cx="4383853" cy="719224"/>
      </dsp:txXfrm>
    </dsp:sp>
    <dsp:sp modelId="{2EBF7473-0D93-C341-852E-1DCEE2152E1C}">
      <dsp:nvSpPr>
        <dsp:cNvPr id="0" name=""/>
        <dsp:cNvSpPr/>
      </dsp:nvSpPr>
      <dsp:spPr>
        <a:xfrm>
          <a:off x="0" y="4218655"/>
          <a:ext cx="6373813" cy="1530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Få fram den skräddarsydda aspekten</a:t>
          </a:r>
        </a:p>
      </dsp:txBody>
      <dsp:txXfrm>
        <a:off x="0" y="4218655"/>
        <a:ext cx="6373813" cy="1530900"/>
      </dsp:txXfrm>
    </dsp:sp>
    <dsp:sp modelId="{3E88B260-5B52-B546-9652-050E9D3676E1}">
      <dsp:nvSpPr>
        <dsp:cNvPr id="0" name=""/>
        <dsp:cNvSpPr/>
      </dsp:nvSpPr>
      <dsp:spPr>
        <a:xfrm>
          <a:off x="318690" y="382013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Säljs personal</a:t>
          </a:r>
        </a:p>
      </dsp:txBody>
      <dsp:txXfrm>
        <a:off x="357598" y="3859042"/>
        <a:ext cx="4383853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EA7E1-9A5D-407B-AC48-FDD67DE701A1}">
      <dsp:nvSpPr>
        <dsp:cNvPr id="0" name=""/>
        <dsp:cNvSpPr/>
      </dsp:nvSpPr>
      <dsp:spPr>
        <a:xfrm>
          <a:off x="509181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89C3D-74A5-4AC8-8D62-F6A4BCFD0787}">
      <dsp:nvSpPr>
        <dsp:cNvPr id="0" name=""/>
        <dsp:cNvSpPr/>
      </dsp:nvSpPr>
      <dsp:spPr>
        <a:xfrm>
          <a:off x="787056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7867F-3961-41A1-A00E-E0084AA01322}">
      <dsp:nvSpPr>
        <dsp:cNvPr id="0" name=""/>
        <dsp:cNvSpPr/>
      </dsp:nvSpPr>
      <dsp:spPr>
        <a:xfrm>
          <a:off x="92368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Servrar</a:t>
          </a:r>
        </a:p>
      </dsp:txBody>
      <dsp:txXfrm>
        <a:off x="92368" y="2666382"/>
        <a:ext cx="2137500" cy="720000"/>
      </dsp:txXfrm>
    </dsp:sp>
    <dsp:sp modelId="{EE73EC01-F843-4E0C-88CC-45DEE535C482}">
      <dsp:nvSpPr>
        <dsp:cNvPr id="0" name=""/>
        <dsp:cNvSpPr/>
      </dsp:nvSpPr>
      <dsp:spPr>
        <a:xfrm>
          <a:off x="3020743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6EBB2-E08A-4B26-A6D8-81E485715D5D}">
      <dsp:nvSpPr>
        <dsp:cNvPr id="0" name=""/>
        <dsp:cNvSpPr/>
      </dsp:nvSpPr>
      <dsp:spPr>
        <a:xfrm>
          <a:off x="3298618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E80DC-BDA1-4906-9613-C799462A9CEB}">
      <dsp:nvSpPr>
        <dsp:cNvPr id="0" name=""/>
        <dsp:cNvSpPr/>
      </dsp:nvSpPr>
      <dsp:spPr>
        <a:xfrm>
          <a:off x="2603931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Lokaler</a:t>
          </a:r>
        </a:p>
      </dsp:txBody>
      <dsp:txXfrm>
        <a:off x="2603931" y="2666382"/>
        <a:ext cx="2137500" cy="720000"/>
      </dsp:txXfrm>
    </dsp:sp>
    <dsp:sp modelId="{6EBB700F-5A89-4931-AAAD-7639E242F2CA}">
      <dsp:nvSpPr>
        <dsp:cNvPr id="0" name=""/>
        <dsp:cNvSpPr/>
      </dsp:nvSpPr>
      <dsp:spPr>
        <a:xfrm>
          <a:off x="5532305" y="956382"/>
          <a:ext cx="1303875" cy="1303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A8A6C-7110-442D-9E18-66BEC5E25327}">
      <dsp:nvSpPr>
        <dsp:cNvPr id="0" name=""/>
        <dsp:cNvSpPr/>
      </dsp:nvSpPr>
      <dsp:spPr>
        <a:xfrm>
          <a:off x="5810180" y="1234257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DCC67-AD3D-4C39-8025-8ED2836A0E2A}">
      <dsp:nvSpPr>
        <dsp:cNvPr id="0" name=""/>
        <dsp:cNvSpPr/>
      </dsp:nvSpPr>
      <dsp:spPr>
        <a:xfrm>
          <a:off x="5115493" y="266638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Utvecklare</a:t>
          </a:r>
          <a:endParaRPr lang="en-US" sz="2500" kern="1200"/>
        </a:p>
      </dsp:txBody>
      <dsp:txXfrm>
        <a:off x="5115493" y="2666382"/>
        <a:ext cx="21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18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77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8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9C3846E-9504-4B21-98F6-C256A4CD6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sv-SE" err="1"/>
              <a:t>Sustainable</a:t>
            </a:r>
            <a:r>
              <a:rPr lang="sv-SE"/>
              <a:t> Forms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D5CA438-76A3-4BFB-99AD-4F3A1033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tx1">
                    <a:alpha val="60000"/>
                  </a:schemeClr>
                </a:solidFill>
              </a:rPr>
              <a:t>Webbaserat rapporteringsverktyg utvecklat på uppdrag av Helsingborg Convention and Event Bureau</a:t>
            </a:r>
          </a:p>
        </p:txBody>
      </p:sp>
      <p:pic>
        <p:nvPicPr>
          <p:cNvPr id="4" name="Picture 3" descr="Light bulb on green grass">
            <a:extLst>
              <a:ext uri="{FF2B5EF4-FFF2-40B4-BE49-F238E27FC236}">
                <a16:creationId xmlns:a16="http://schemas.microsoft.com/office/drawing/2014/main" id="{E0601DE3-5A33-4FB9-9161-71FB4D47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8" r="11551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288706-5B05-4139-BD11-81641F81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Intäktsströmmar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7E6FE3-3646-4808-B63B-1C718A3D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Startavgifter</a:t>
            </a:r>
          </a:p>
          <a:p>
            <a:r>
              <a:rPr lang="sv-SE"/>
              <a:t>Abonnemangsavgifter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A4372DE-4234-496F-8607-EAFB7FA0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26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C111A7D-0EE4-422B-98C4-1BA56F5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Partners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FA8C9FC-6DB2-4EE0-837A-27F189C6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är dem?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Anställda, inhyrda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Kunden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Slutanvändarna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Key Suppliers?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Ägarna av servern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Marknadsföringsplattformar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CBB66-BDE8-482F-B952-A367E3CCC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r="28801"/>
          <a:stretch/>
        </p:blipFill>
        <p:spPr bwMode="auto"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786480-1010-485A-B3FF-EC03A223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Aktiviteter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F6B32B3F-52A4-42B2-AAF8-50427F287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key activities kräver vår: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Value Proposition?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Prorammera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Testa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Distributionskanal?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Marknadsföra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Intäkter?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Sälja</a:t>
            </a:r>
          </a:p>
        </p:txBody>
      </p:sp>
      <p:pic>
        <p:nvPicPr>
          <p:cNvPr id="2058" name="Picture 10" descr="How using checklists in Jira can help your team be more Agile">
            <a:extLst>
              <a:ext uri="{FF2B5EF4-FFF2-40B4-BE49-F238E27FC236}">
                <a16:creationId xmlns:a16="http://schemas.microsoft.com/office/drawing/2014/main" id="{23235CA5-4B65-439B-926A-64208DAA8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0" r="29088" b="-2"/>
          <a:stretch/>
        </p:blipFill>
        <p:spPr bwMode="auto"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7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81" name="Freeform: Shape 7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2" name="Oval 7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Oval 7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4" name="Freeform: Shape 7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85" name="Rectangle 8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E9A645E-3536-4D05-B977-55DA6D6F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Resurser</a:t>
            </a:r>
          </a:p>
        </p:txBody>
      </p:sp>
      <p:pic>
        <p:nvPicPr>
          <p:cNvPr id="3078" name="Picture 6" descr="Sharing Resources using Wikis – TELU">
            <a:extLst>
              <a:ext uri="{FF2B5EF4-FFF2-40B4-BE49-F238E27FC236}">
                <a16:creationId xmlns:a16="http://schemas.microsoft.com/office/drawing/2014/main" id="{5E52A693-987C-44CE-8E14-79AE86F4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03" y="1112112"/>
            <a:ext cx="5092062" cy="4633775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93C78E36-2D1B-4264-9AA8-04035CACA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Vilka key resources kräver vår: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Value Proposition?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Datorer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Eventuell konsultering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Distributionskanal?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Marknadsföringsplattformar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Intäkter?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Prenumerationstjänst</a:t>
            </a:r>
          </a:p>
        </p:txBody>
      </p:sp>
    </p:spTree>
    <p:extLst>
      <p:ext uri="{BB962C8B-B14F-4D97-AF65-F5344CB8AC3E}">
        <p14:creationId xmlns:p14="http://schemas.microsoft.com/office/powerpoint/2010/main" val="6568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FA9DCD-5690-4768-A1E3-B9B26D5F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Värdeerbjudande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AD84B7-5502-4D21-A925-1D303C66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Skräddarsydd sammanställning av insamlade data</a:t>
            </a:r>
          </a:p>
          <a:p>
            <a:r>
              <a:rPr lang="en-US"/>
              <a:t>Ingen inloggning krävs</a:t>
            </a:r>
          </a:p>
          <a:p>
            <a:r>
              <a:rPr lang="en-US"/>
              <a:t>Enkelt och smidigt användargränssnitt</a:t>
            </a:r>
          </a:p>
          <a:p>
            <a:r>
              <a:rPr lang="en-US"/>
              <a:t>Skalbar design</a:t>
            </a:r>
          </a:p>
        </p:txBody>
      </p:sp>
      <p:pic>
        <p:nvPicPr>
          <p:cNvPr id="12" name="Bildobjekt 11" descr="Färgad sträng genom en nål">
            <a:extLst>
              <a:ext uri="{FF2B5EF4-FFF2-40B4-BE49-F238E27FC236}">
                <a16:creationId xmlns:a16="http://schemas.microsoft.com/office/drawing/2014/main" id="{6FC41C17-74A4-1249-B5D0-E98D50218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r="16767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1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2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2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Oval 13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6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E0171D-D0DF-450F-9863-C853609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/>
              <a:t>Kundrelationer</a:t>
            </a:r>
          </a:p>
        </p:txBody>
      </p:sp>
      <p:grpSp>
        <p:nvGrpSpPr>
          <p:cNvPr id="147" name="Group 13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92FC69F-5967-46EA-A1A4-6AD5D1292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Långvarig kundrelation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Tack vare abonnemang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Kontakt sker vid behov från kunden sida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Produkt som kräver lågt underhåll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FDE5DCD4-BA74-1F45-AE81-CD345DF4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538271"/>
            <a:ext cx="7090237" cy="378145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26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46B57B-19F2-451F-ADEA-66ACFA8D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Kundsegment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8AF2925-5A3C-48BC-827F-A218C06F0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Större företag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Sammanställning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Hälsa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Förbättringar</a:t>
            </a:r>
          </a:p>
          <a:p>
            <a:pPr lvl="2" indent="-22860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Kommuner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Aktörer inom kommunen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Hållbarhet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75BEBB40-4329-384B-8A5C-40148D1A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00" r="23302" b="4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CD06922-1E13-4764-ADD9-2439BB4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6400"/>
              <a:t>Kanaler</a:t>
            </a:r>
          </a:p>
        </p:txBody>
      </p:sp>
      <p:graphicFrame>
        <p:nvGraphicFramePr>
          <p:cNvPr id="17" name="Platshållare för text 3">
            <a:extLst>
              <a:ext uri="{FF2B5EF4-FFF2-40B4-BE49-F238E27FC236}">
                <a16:creationId xmlns:a16="http://schemas.microsoft.com/office/drawing/2014/main" id="{C4284BCD-66F0-4706-87DA-C834EE68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22305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9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1BB4D9-9EBE-4096-9D18-C04DB61F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Kostnadsstruktur</a:t>
            </a:r>
          </a:p>
        </p:txBody>
      </p:sp>
      <p:graphicFrame>
        <p:nvGraphicFramePr>
          <p:cNvPr id="6" name="Platshållare för innehåll 2">
            <a:extLst>
              <a:ext uri="{FF2B5EF4-FFF2-40B4-BE49-F238E27FC236}">
                <a16:creationId xmlns:a16="http://schemas.microsoft.com/office/drawing/2014/main" id="{9465895D-A9EE-4A41-94C2-C91630CDB4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95775" y="17500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DF1F471-E50A-4457-9BB6-6BDDD9C0E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Oundvikliga kostnader: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663678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2E2"/>
      </a:lt2>
      <a:accent1>
        <a:srgbClr val="28B0B5"/>
      </a:accent1>
      <a:accent2>
        <a:srgbClr val="1BB67B"/>
      </a:accent2>
      <a:accent3>
        <a:srgbClr val="28B845"/>
      </a:accent3>
      <a:accent4>
        <a:srgbClr val="3EB91C"/>
      </a:accent4>
      <a:accent5>
        <a:srgbClr val="7DB026"/>
      </a:accent5>
      <a:accent6>
        <a:srgbClr val="ABA31A"/>
      </a:accent6>
      <a:hlink>
        <a:srgbClr val="5B8E2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145</Words>
  <Application>Microsoft Office PowerPoint</Application>
  <PresentationFormat>Bredbild</PresentationFormat>
  <Paragraphs>65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Sustainable Forms</vt:lpstr>
      <vt:lpstr>Partners</vt:lpstr>
      <vt:lpstr>Aktiviteter</vt:lpstr>
      <vt:lpstr>Resurser</vt:lpstr>
      <vt:lpstr>Värdeerbjudande</vt:lpstr>
      <vt:lpstr>Kundrelationer</vt:lpstr>
      <vt:lpstr>Kundsegment</vt:lpstr>
      <vt:lpstr>Kanaler</vt:lpstr>
      <vt:lpstr>Kostnadsstruktur</vt:lpstr>
      <vt:lpstr>Intäktsströmmar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Forms</dc:title>
  <dc:creator>Anna Bergvall</dc:creator>
  <cp:lastModifiedBy>Anna Bergvall</cp:lastModifiedBy>
  <cp:revision>21</cp:revision>
  <dcterms:created xsi:type="dcterms:W3CDTF">2021-11-16T11:24:58Z</dcterms:created>
  <dcterms:modified xsi:type="dcterms:W3CDTF">2021-12-15T10:58:12Z</dcterms:modified>
</cp:coreProperties>
</file>